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706" r:id="rId2"/>
    <p:sldId id="1542" r:id="rId3"/>
    <p:sldId id="1515" r:id="rId4"/>
    <p:sldId id="1516" r:id="rId5"/>
    <p:sldId id="1493" r:id="rId6"/>
    <p:sldId id="1497" r:id="rId7"/>
    <p:sldId id="1494" r:id="rId8"/>
    <p:sldId id="1498" r:id="rId9"/>
    <p:sldId id="1496" r:id="rId10"/>
    <p:sldId id="1350" r:id="rId11"/>
    <p:sldId id="1506" r:id="rId12"/>
    <p:sldId id="1507" r:id="rId13"/>
    <p:sldId id="1533" r:id="rId14"/>
    <p:sldId id="1534" r:id="rId15"/>
    <p:sldId id="1535" r:id="rId16"/>
    <p:sldId id="1538" r:id="rId17"/>
    <p:sldId id="1539" r:id="rId18"/>
    <p:sldId id="1540" r:id="rId19"/>
    <p:sldId id="1536" r:id="rId20"/>
    <p:sldId id="1537" r:id="rId21"/>
    <p:sldId id="1541" r:id="rId22"/>
    <p:sldId id="1532" r:id="rId23"/>
    <p:sldId id="1528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58" autoAdjust="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-111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351C83-D75E-7C4B-8E73-C5377B7BA288}" type="datetimeFigureOut">
              <a:rPr lang="en-US" smtClean="0"/>
              <a:pPr/>
              <a:t>8/9/17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978A3-9BC3-DE4C-8BA1-8405F5EEB7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043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0EDB-96F8-5345-823E-042F22E00E72}" type="datetimeFigureOut">
              <a:rPr lang="en-US" smtClean="0"/>
              <a:pPr/>
              <a:t>8/9/17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C08ED-7E91-274B-B12F-33D616091C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497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0EDB-96F8-5345-823E-042F22E00E72}" type="datetimeFigureOut">
              <a:rPr lang="en-US" smtClean="0"/>
              <a:pPr/>
              <a:t>8/9/17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C08ED-7E91-274B-B12F-33D616091C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33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0EDB-96F8-5345-823E-042F22E00E72}" type="datetimeFigureOut">
              <a:rPr lang="en-US" smtClean="0"/>
              <a:pPr/>
              <a:t>8/9/17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C08ED-7E91-274B-B12F-33D616091C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862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0EDB-96F8-5345-823E-042F22E00E72}" type="datetimeFigureOut">
              <a:rPr lang="en-US" smtClean="0"/>
              <a:pPr/>
              <a:t>8/9/17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C08ED-7E91-274B-B12F-33D616091C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442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0EDB-96F8-5345-823E-042F22E00E72}" type="datetimeFigureOut">
              <a:rPr lang="en-US" smtClean="0"/>
              <a:pPr/>
              <a:t>8/9/17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C08ED-7E91-274B-B12F-33D616091C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677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0EDB-96F8-5345-823E-042F22E00E72}" type="datetimeFigureOut">
              <a:rPr lang="en-US" smtClean="0"/>
              <a:pPr/>
              <a:t>8/9/17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C08ED-7E91-274B-B12F-33D616091C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957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0EDB-96F8-5345-823E-042F22E00E72}" type="datetimeFigureOut">
              <a:rPr lang="en-US" smtClean="0"/>
              <a:pPr/>
              <a:t>8/9/17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C08ED-7E91-274B-B12F-33D616091C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663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0EDB-96F8-5345-823E-042F22E00E72}" type="datetimeFigureOut">
              <a:rPr lang="en-US" smtClean="0"/>
              <a:pPr/>
              <a:t>8/9/17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C08ED-7E91-274B-B12F-33D616091C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59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0EDB-96F8-5345-823E-042F22E00E72}" type="datetimeFigureOut">
              <a:rPr lang="en-US" smtClean="0"/>
              <a:pPr/>
              <a:t>8/9/17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C08ED-7E91-274B-B12F-33D616091C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832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0EDB-96F8-5345-823E-042F22E00E72}" type="datetimeFigureOut">
              <a:rPr lang="en-US" smtClean="0"/>
              <a:pPr/>
              <a:t>8/9/17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C08ED-7E91-274B-B12F-33D616091C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591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0EDB-96F8-5345-823E-042F22E00E72}" type="datetimeFigureOut">
              <a:rPr lang="en-US" smtClean="0"/>
              <a:pPr/>
              <a:t>8/9/17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C08ED-7E91-274B-B12F-33D616091C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058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A0EDB-96F8-5345-823E-042F22E00E72}" type="datetimeFigureOut">
              <a:rPr lang="en-US" smtClean="0"/>
              <a:pPr/>
              <a:t>8/9/17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C08ED-7E91-274B-B12F-33D616091C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4077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6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oatanMission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218" y="4406844"/>
            <a:ext cx="5479478" cy="12255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578482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 smtClean="0">
                <a:solidFill>
                  <a:schemeClr val="bg1"/>
                </a:solidFill>
                <a:latin typeface="Georgia"/>
                <a:cs typeface="Georgia"/>
              </a:rPr>
              <a:t>(Church Name Here)</a:t>
            </a:r>
            <a:br>
              <a:rPr lang="en-US" sz="5000" dirty="0" smtClean="0">
                <a:solidFill>
                  <a:schemeClr val="bg1"/>
                </a:solidFill>
                <a:latin typeface="Georgia"/>
                <a:cs typeface="Georgia"/>
              </a:rPr>
            </a:br>
            <a:r>
              <a:rPr lang="en-US" sz="5000" dirty="0" smtClean="0">
                <a:solidFill>
                  <a:schemeClr val="bg1"/>
                </a:solidFill>
                <a:latin typeface="Georgia"/>
                <a:cs typeface="Georgia"/>
              </a:rPr>
              <a:t>MISSION TRIP ROATAN</a:t>
            </a:r>
          </a:p>
          <a:p>
            <a:pPr algn="ctr"/>
            <a:r>
              <a:rPr lang="en-US" sz="3500" dirty="0" smtClean="0">
                <a:solidFill>
                  <a:schemeClr val="bg1"/>
                </a:solidFill>
                <a:latin typeface="Georgia"/>
                <a:cs typeface="Georgia"/>
              </a:rPr>
              <a:t>(Enter Date Here)</a:t>
            </a:r>
            <a:endParaRPr lang="en-US" sz="35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  <p:pic>
        <p:nvPicPr>
          <p:cNvPr id="5" name="Picture 4" descr="RoatanMission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618" y="5136861"/>
            <a:ext cx="5479478" cy="122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776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501922_655567087891389_2907765260358316836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091" y="-1350915"/>
            <a:ext cx="3258457" cy="4438378"/>
          </a:xfrm>
          <a:prstGeom prst="rect">
            <a:avLst/>
          </a:prstGeom>
        </p:spPr>
      </p:pic>
      <p:pic>
        <p:nvPicPr>
          <p:cNvPr id="9" name="Picture 8" descr="1486543_10202115206854671_1040366589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104" y="1265932"/>
            <a:ext cx="5115896" cy="6858000"/>
          </a:xfrm>
          <a:prstGeom prst="rect">
            <a:avLst/>
          </a:prstGeom>
        </p:spPr>
      </p:pic>
      <p:pic>
        <p:nvPicPr>
          <p:cNvPr id="10" name="Picture 9" descr="DSC0695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366" y="-1098472"/>
            <a:ext cx="6034634" cy="4039714"/>
          </a:xfrm>
          <a:prstGeom prst="rect">
            <a:avLst/>
          </a:prstGeom>
        </p:spPr>
      </p:pic>
      <p:pic>
        <p:nvPicPr>
          <p:cNvPr id="3" name="Picture 2" descr="Screen shot 2014-11-30 at 5.25.04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1242"/>
            <a:ext cx="4413791" cy="471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376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11-30 at 5.25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557" y="0"/>
            <a:ext cx="6353635" cy="686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092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JerseyWorkTe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0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amilyMission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636"/>
            <a:ext cx="9144000" cy="557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260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38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636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62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53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438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ump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65658"/>
            <a:ext cx="9144000" cy="1226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60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diana MissionTe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950"/>
            <a:ext cx="914400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76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uiseMissions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1843"/>
            <a:ext cx="9144000" cy="381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716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ssionEmailHeade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8176"/>
            <a:ext cx="9144000" cy="480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62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rin_01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15" y="1275535"/>
            <a:ext cx="8280091" cy="5985462"/>
          </a:xfrm>
          <a:prstGeom prst="rect">
            <a:avLst/>
          </a:prstGeom>
        </p:spPr>
      </p:pic>
      <p:pic>
        <p:nvPicPr>
          <p:cNvPr id="6" name="Picture 5" descr="RoatanMission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16" y="259194"/>
            <a:ext cx="8280091" cy="18519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182943"/>
            <a:ext cx="9144000" cy="67505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www.ROATANMISSION.com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965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oal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84" y="-313172"/>
            <a:ext cx="6696364" cy="891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28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uthMissions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98575"/>
            <a:ext cx="9224818" cy="1229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21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dMission2s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952" y="-327730"/>
            <a:ext cx="6379454" cy="850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409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rin_01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15" y="1275535"/>
            <a:ext cx="8280091" cy="5985462"/>
          </a:xfrm>
          <a:prstGeom prst="rect">
            <a:avLst/>
          </a:prstGeom>
        </p:spPr>
      </p:pic>
      <p:pic>
        <p:nvPicPr>
          <p:cNvPr id="6" name="Picture 5" descr="RoatanMission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16" y="259194"/>
            <a:ext cx="8280091" cy="18519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182943"/>
            <a:ext cx="9144000" cy="67505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www.ROATANMISSION.com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51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-of-roat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1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093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 Facts About Honduras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Honduras has the highest murder rate in the world. San Pedro on the mainland is most dangerous city.</a:t>
            </a:r>
          </a:p>
          <a:p>
            <a:r>
              <a:rPr lang="en-US" dirty="0" err="1" smtClean="0"/>
              <a:t>Roatan</a:t>
            </a:r>
            <a:r>
              <a:rPr lang="en-US" dirty="0" smtClean="0"/>
              <a:t> is very safe to visit and minister</a:t>
            </a:r>
          </a:p>
          <a:p>
            <a:r>
              <a:rPr lang="en-US" dirty="0" smtClean="0"/>
              <a:t>Second highest AIDS rate in world</a:t>
            </a:r>
          </a:p>
          <a:p>
            <a:r>
              <a:rPr lang="en-US" dirty="0" smtClean="0"/>
              <a:t>Unemployment rate is 56%</a:t>
            </a:r>
          </a:p>
          <a:p>
            <a:r>
              <a:rPr lang="en-US" dirty="0" smtClean="0"/>
              <a:t>The population is around 8 million (80,000 on </a:t>
            </a:r>
            <a:r>
              <a:rPr lang="en-US" dirty="0" err="1" smtClean="0"/>
              <a:t>Roatan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07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30650"/>
            <a:ext cx="9144000" cy="378565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600" b="1" baseline="30000" dirty="0" smtClean="0"/>
              <a:t>Our FOCUS</a:t>
            </a:r>
          </a:p>
          <a:p>
            <a:pPr algn="ctr"/>
            <a:r>
              <a:rPr lang="en-US" sz="3600" dirty="0" smtClean="0">
                <a:solidFill>
                  <a:schemeClr val="tx1"/>
                </a:solidFill>
                <a:latin typeface="Georgia"/>
                <a:cs typeface="Georgia"/>
              </a:rPr>
              <a:t>Churches</a:t>
            </a:r>
          </a:p>
          <a:p>
            <a:pPr algn="ctr"/>
            <a:endParaRPr lang="en-US" sz="3600" dirty="0">
              <a:solidFill>
                <a:schemeClr val="tx1"/>
              </a:solidFill>
              <a:latin typeface="Georgia"/>
              <a:cs typeface="Georgia"/>
            </a:endParaRPr>
          </a:p>
          <a:p>
            <a:pPr algn="ctr"/>
            <a:endParaRPr lang="en-US" sz="3600" dirty="0">
              <a:solidFill>
                <a:schemeClr val="tx1"/>
              </a:solidFill>
              <a:latin typeface="Georgia"/>
              <a:cs typeface="Georgia"/>
            </a:endParaRPr>
          </a:p>
          <a:p>
            <a:pPr algn="ctr"/>
            <a:endParaRPr lang="en-US" sz="3600" baseline="30000" dirty="0">
              <a:solidFill>
                <a:schemeClr val="tx1"/>
              </a:solidFill>
              <a:latin typeface="Georgia"/>
              <a:cs typeface="Georgia"/>
            </a:endParaRPr>
          </a:p>
          <a:p>
            <a:pPr algn="ctr"/>
            <a:endParaRPr lang="en-US" sz="4400" dirty="0" smtClean="0">
              <a:solidFill>
                <a:schemeClr val="tx1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891722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hoto-7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314" y="3305884"/>
            <a:ext cx="4961685" cy="3552116"/>
          </a:xfrm>
          <a:prstGeom prst="rect">
            <a:avLst/>
          </a:prstGeom>
        </p:spPr>
      </p:pic>
      <p:pic>
        <p:nvPicPr>
          <p:cNvPr id="6" name="Picture 5" descr="Ordin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027" y="-12646"/>
            <a:ext cx="4789952" cy="3318529"/>
          </a:xfrm>
          <a:prstGeom prst="rect">
            <a:avLst/>
          </a:prstGeom>
        </p:spPr>
      </p:pic>
      <p:pic>
        <p:nvPicPr>
          <p:cNvPr id="17" name="Picture 16" descr="74920_10201735707687429_1968131295_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792" y="0"/>
            <a:ext cx="2593235" cy="3476303"/>
          </a:xfrm>
          <a:prstGeom prst="rect">
            <a:avLst/>
          </a:prstGeom>
        </p:spPr>
      </p:pic>
      <p:pic>
        <p:nvPicPr>
          <p:cNvPr id="18" name="Picture 17" descr="10346375_10202749425800038_4796901324274009060_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534" y="0"/>
            <a:ext cx="2604326" cy="3486964"/>
          </a:xfrm>
          <a:prstGeom prst="rect">
            <a:avLst/>
          </a:prstGeom>
        </p:spPr>
      </p:pic>
      <p:pic>
        <p:nvPicPr>
          <p:cNvPr id="2" name="Picture 1" descr="constphoto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9538"/>
            <a:ext cx="5131497" cy="383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90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30650"/>
            <a:ext cx="9144000" cy="546816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b="1" baseline="30000" dirty="0" smtClean="0"/>
              <a:t>Our </a:t>
            </a:r>
            <a:r>
              <a:rPr lang="en-US" sz="8000" b="1" baseline="30000" dirty="0" smtClean="0"/>
              <a:t>Ministry Opportunities</a:t>
            </a:r>
            <a:endParaRPr lang="en-US" sz="8000" b="1" baseline="30000" dirty="0" smtClean="0"/>
          </a:p>
          <a:p>
            <a:pPr algn="ctr"/>
            <a:r>
              <a:rPr lang="en-US" sz="3600" dirty="0" smtClean="0">
                <a:solidFill>
                  <a:schemeClr val="tx1"/>
                </a:solidFill>
                <a:latin typeface="Georgia"/>
                <a:cs typeface="Georgia"/>
              </a:rPr>
              <a:t> Orphanage</a:t>
            </a:r>
          </a:p>
          <a:p>
            <a:pPr algn="ctr"/>
            <a:r>
              <a:rPr lang="en-US" sz="3600" dirty="0" smtClean="0">
                <a:solidFill>
                  <a:schemeClr val="tx1"/>
                </a:solidFill>
                <a:latin typeface="Georgia"/>
                <a:cs typeface="Georgia"/>
              </a:rPr>
              <a:t>Dump Ministry</a:t>
            </a:r>
          </a:p>
          <a:p>
            <a:pPr algn="ctr"/>
            <a:r>
              <a:rPr lang="en-US" sz="3600" dirty="0" smtClean="0">
                <a:solidFill>
                  <a:schemeClr val="tx1"/>
                </a:solidFill>
                <a:latin typeface="Georgia"/>
                <a:cs typeface="Georgia"/>
              </a:rPr>
              <a:t>Church Planting/Construction</a:t>
            </a:r>
          </a:p>
          <a:p>
            <a:pPr algn="ctr"/>
            <a:r>
              <a:rPr lang="en-US" sz="3600" dirty="0" smtClean="0">
                <a:solidFill>
                  <a:schemeClr val="tx1"/>
                </a:solidFill>
                <a:latin typeface="Georgia"/>
                <a:cs typeface="Georgia"/>
              </a:rPr>
              <a:t>Mentoring/Tutoring Christian School</a:t>
            </a:r>
          </a:p>
          <a:p>
            <a:pPr algn="ctr"/>
            <a:r>
              <a:rPr lang="en-US" sz="3600" dirty="0" smtClean="0">
                <a:solidFill>
                  <a:schemeClr val="tx1"/>
                </a:solidFill>
                <a:latin typeface="Georgia"/>
                <a:cs typeface="Georgia"/>
              </a:rPr>
              <a:t>VBS</a:t>
            </a:r>
          </a:p>
          <a:p>
            <a:pPr algn="ctr"/>
            <a:r>
              <a:rPr lang="en-US" sz="3600" dirty="0" smtClean="0">
                <a:solidFill>
                  <a:schemeClr val="tx1"/>
                </a:solidFill>
                <a:latin typeface="Georgia"/>
                <a:cs typeface="Georgia"/>
              </a:rPr>
              <a:t>Medical Missions</a:t>
            </a:r>
            <a:endParaRPr lang="en-US" sz="3600" dirty="0">
              <a:solidFill>
                <a:schemeClr val="tx1"/>
              </a:solidFill>
              <a:latin typeface="Georgia"/>
              <a:cs typeface="Georgia"/>
            </a:endParaRPr>
          </a:p>
          <a:p>
            <a:pPr algn="ctr"/>
            <a:endParaRPr lang="en-US" sz="3600" dirty="0" smtClean="0">
              <a:solidFill>
                <a:schemeClr val="tx1"/>
              </a:solidFill>
              <a:latin typeface="Georgia"/>
              <a:cs typeface="Georgia"/>
            </a:endParaRPr>
          </a:p>
          <a:p>
            <a:pPr algn="ctr"/>
            <a:endParaRPr lang="en-US" sz="4400" dirty="0" smtClean="0">
              <a:solidFill>
                <a:schemeClr val="tx1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907219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28545_10152071090446049_1067247010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55108" cy="710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9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1713"/>
            <a:ext cx="9144000" cy="766363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600" b="1" baseline="30000" dirty="0" smtClean="0"/>
              <a:t>Our FOCUS</a:t>
            </a:r>
          </a:p>
          <a:p>
            <a:pPr algn="ctr"/>
            <a:r>
              <a:rPr lang="en-US" sz="3600" dirty="0" smtClean="0">
                <a:solidFill>
                  <a:schemeClr val="tx1"/>
                </a:solidFill>
                <a:latin typeface="Georgia"/>
                <a:cs typeface="Georgia"/>
              </a:rPr>
              <a:t>Churches</a:t>
            </a:r>
          </a:p>
          <a:p>
            <a:pPr algn="ctr"/>
            <a:endParaRPr lang="en-US" sz="3600" dirty="0">
              <a:solidFill>
                <a:schemeClr val="tx1"/>
              </a:solidFill>
              <a:latin typeface="Georgia"/>
              <a:cs typeface="Georgia"/>
            </a:endParaRP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Georgia"/>
                <a:cs typeface="Georgia"/>
              </a:rPr>
              <a:t>Counseling</a:t>
            </a:r>
          </a:p>
          <a:p>
            <a:pPr algn="ctr"/>
            <a:endParaRPr lang="en-US" sz="3600" dirty="0" smtClean="0">
              <a:solidFill>
                <a:schemeClr val="tx1"/>
              </a:solidFill>
              <a:latin typeface="Georgia"/>
              <a:cs typeface="Georgia"/>
            </a:endParaRPr>
          </a:p>
          <a:p>
            <a:pPr algn="ctr"/>
            <a:r>
              <a:rPr lang="en-US" sz="3600" dirty="0" smtClean="0">
                <a:solidFill>
                  <a:schemeClr val="tx1"/>
                </a:solidFill>
                <a:latin typeface="Georgia"/>
                <a:cs typeface="Georgia"/>
              </a:rPr>
              <a:t>Dump Ministry</a:t>
            </a:r>
          </a:p>
          <a:p>
            <a:pPr algn="ctr"/>
            <a:endParaRPr lang="en-US" sz="3600" dirty="0">
              <a:solidFill>
                <a:schemeClr val="tx1"/>
              </a:solidFill>
              <a:latin typeface="Georgia"/>
              <a:cs typeface="Georgia"/>
            </a:endParaRPr>
          </a:p>
          <a:p>
            <a:pPr algn="ctr"/>
            <a:r>
              <a:rPr lang="en-US" sz="3600" dirty="0" smtClean="0">
                <a:solidFill>
                  <a:schemeClr val="tx1"/>
                </a:solidFill>
                <a:latin typeface="Georgia"/>
                <a:cs typeface="Georgia"/>
              </a:rPr>
              <a:t>Orphanages</a:t>
            </a:r>
          </a:p>
          <a:p>
            <a:pPr algn="ctr"/>
            <a:endParaRPr lang="en-US" sz="3600" dirty="0">
              <a:solidFill>
                <a:schemeClr val="tx1"/>
              </a:solidFill>
              <a:latin typeface="Georgia"/>
              <a:cs typeface="Georgia"/>
            </a:endParaRPr>
          </a:p>
          <a:p>
            <a:pPr algn="ctr"/>
            <a:r>
              <a:rPr lang="en-US" sz="3600" dirty="0" smtClean="0">
                <a:solidFill>
                  <a:schemeClr val="tx1"/>
                </a:solidFill>
                <a:latin typeface="Georgia"/>
                <a:cs typeface="Georgia"/>
              </a:rPr>
              <a:t>Mission Teams</a:t>
            </a:r>
          </a:p>
          <a:p>
            <a:pPr algn="ctr"/>
            <a:endParaRPr lang="en-US" sz="3600" dirty="0">
              <a:solidFill>
                <a:schemeClr val="tx1"/>
              </a:solidFill>
              <a:latin typeface="Georgia"/>
              <a:cs typeface="Georgia"/>
            </a:endParaRPr>
          </a:p>
          <a:p>
            <a:pPr algn="ctr"/>
            <a:endParaRPr lang="en-US" sz="3600" baseline="30000" dirty="0">
              <a:solidFill>
                <a:schemeClr val="tx1"/>
              </a:solidFill>
              <a:latin typeface="Georgia"/>
              <a:cs typeface="Georgia"/>
            </a:endParaRPr>
          </a:p>
          <a:p>
            <a:pPr algn="ctr"/>
            <a:endParaRPr lang="en-US" sz="4400" dirty="0" smtClean="0">
              <a:solidFill>
                <a:schemeClr val="tx1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737509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104309</TotalTime>
  <Words>92</Words>
  <Application>Microsoft Macintosh PowerPoint</Application>
  <PresentationFormat>On-screen Show (4:3)</PresentationFormat>
  <Paragraphs>32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Fast Facts About Honduras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TradeMark Advertising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Travis Morin</dc:creator>
  <cp:lastModifiedBy>MacBook Pro</cp:lastModifiedBy>
  <cp:revision>660</cp:revision>
  <cp:lastPrinted>2013-03-03T12:58:42Z</cp:lastPrinted>
  <dcterms:created xsi:type="dcterms:W3CDTF">2013-01-19T19:00:31Z</dcterms:created>
  <dcterms:modified xsi:type="dcterms:W3CDTF">2017-08-09T15:24:29Z</dcterms:modified>
</cp:coreProperties>
</file>